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76"/>
  </p:normalViewPr>
  <p:slideViewPr>
    <p:cSldViewPr snapToGrid="0">
      <p:cViewPr>
        <p:scale>
          <a:sx n="111" d="100"/>
          <a:sy n="111" d="100"/>
        </p:scale>
        <p:origin x="87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07BBC-661B-1DF4-8341-E07EED51D8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F24187-BD2E-043A-46C2-8D55BFD2E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C4C03-FF68-C7EC-E7AC-E3F47167D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FAC3E-5689-5EC9-0065-63BC737F0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2541A-8C8B-3D79-D016-536E11D46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54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49D72-FC2D-D713-0C13-95652B5B7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7A0171-71CC-1160-9526-6E0E669360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C5D1C-1E2A-A0D6-445D-36E3CCB9D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915F0-BC03-857C-A0D7-AC823F89D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D12F1-5D85-5892-AC99-1242F711E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72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A22083-2D3D-2A31-8334-0BB422541D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6B09C8-620B-4A06-25F3-60DA7DACD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CB565-593A-1647-78F5-B3F651569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40BD6-CAFE-FC39-7801-2D5E40C09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4B324-3D68-0470-E5E6-1F7BF149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16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567C7-8C70-DDA3-F268-E13F9DD5E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0FA87-BEAB-00B4-5A2B-9FCF9BF52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BA07D1-B748-EF55-CD81-CEC6A69B6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3975D-6BD1-D0FF-2BEC-4A0419CCC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F5614-37AB-AC71-EDBD-24BA9AD42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60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197FB-97CD-B743-90EC-E397FA0B2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6038A-E903-C8DB-F17B-067405F43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AFA3D-591F-DDBA-3AC5-272F97F48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9237F-1FD3-404E-0516-4E372CB0E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35F39-10C0-4D18-60FF-0E7C1F354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82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741CD-18D6-0E80-FEFB-16708CC79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95387-0762-C6DB-24AD-92E4DC285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C6B786-78A8-3E72-1349-A02ACA070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063F1E-D893-94B9-A087-7373525F5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D75765-3D7C-CCF6-FAEA-581DEADBB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B82CE-D1CB-6433-17D5-8183BA71E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1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A3D15-84A7-4B85-BA4B-6D8DE5ADC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6C71A-5423-B7D8-BBE3-AE0CBDD7A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2839D2-E33B-FD4B-98EB-C45D12B81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2A08C9-7518-CF34-3601-80AAC3D319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C8A183-BDB8-A165-AC26-C4D40802D9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738C16-5C24-A41C-0BA0-73BDB0E3D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E97612-BC58-17E2-4E14-9182469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210541-16C3-C8FB-94A3-ACDB1E3B9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10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B986E-5F22-5132-DFBB-E92AF49E7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003526-2269-0D40-D905-291E075CA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2A6E46-6B8E-9266-835B-0474C5A34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862221-BDAC-BB28-B5D3-97CE67D3C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195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C289E6-7F8C-7D47-4965-9675A7957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C0BB9A-33F4-7459-D695-43178A2B3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35A384-D230-3671-8397-E363C325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10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7986A-F0AC-233D-8418-68AA9D510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4ABC1-B44B-C32D-1B7F-E7BA057C2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0CFFF1-7570-2532-1B75-490F11B149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9E4752-687E-7459-5108-896775874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8B0BD1-B7C5-8A01-FFD8-A1A800418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AA6AD8-2CFC-81EC-6D49-DF6B1F77D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103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5DCE-54C7-6D14-42D7-0E543E101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ED12C7-F6F5-4922-EEA9-0291ED38E4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BA5436-3667-E95D-DCE6-4BCD79676D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9ED3D-FB27-6B5F-B6A2-383372C32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9BB42-DC07-65FD-6989-20E0879EC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DCA24-A9EA-5E49-A5D2-1FA9B5F40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794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26201A-E538-E241-90AC-CD007A831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8A72C-1823-DDCD-58E4-F7F5B0C04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4C2AC-5749-9FF8-1736-0C217ABA6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5CD51-2483-DC4C-9F76-0B167DA6F27B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4B6EF-1545-3B3E-0BFD-9F50D3280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BEEEE-7062-9087-101C-78BDBA3A75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6C447-C5FC-2C4C-80BA-92290409B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95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5A54EC-07EB-0066-6D12-710CE9AFB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239" y="0"/>
            <a:ext cx="58451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186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diagram, screenshot, plot&#10;&#10;Description automatically generated">
            <a:extLst>
              <a:ext uri="{FF2B5EF4-FFF2-40B4-BE49-F238E27FC236}">
                <a16:creationId xmlns:a16="http://schemas.microsoft.com/office/drawing/2014/main" id="{9AFCCF73-6336-0E61-F340-C7B3B1562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044" y="0"/>
            <a:ext cx="584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605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182B778-C582-F7C4-2882-719A3B2A4A1E}"/>
              </a:ext>
            </a:extLst>
          </p:cNvPr>
          <p:cNvSpPr txBox="1"/>
          <p:nvPr/>
        </p:nvSpPr>
        <p:spPr>
          <a:xfrm>
            <a:off x="1620457" y="112792"/>
            <a:ext cx="12891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(a) California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1BADE5-4336-E8BC-669F-58A32161BF3F}"/>
              </a:ext>
            </a:extLst>
          </p:cNvPr>
          <p:cNvSpPr txBox="1"/>
          <p:nvPr/>
        </p:nvSpPr>
        <p:spPr>
          <a:xfrm>
            <a:off x="3344969" y="112791"/>
            <a:ext cx="12891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(b) Colombia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7C8156-B1A6-F510-7255-ABF844ECB510}"/>
              </a:ext>
            </a:extLst>
          </p:cNvPr>
          <p:cNvSpPr txBox="1"/>
          <p:nvPr/>
        </p:nvSpPr>
        <p:spPr>
          <a:xfrm>
            <a:off x="5158221" y="112790"/>
            <a:ext cx="104227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(c) Liberia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B22427-274B-15AC-B274-8FD7E35A6EE9}"/>
              </a:ext>
            </a:extLst>
          </p:cNvPr>
          <p:cNvSpPr txBox="1"/>
          <p:nvPr/>
        </p:nvSpPr>
        <p:spPr>
          <a:xfrm>
            <a:off x="1836773" y="5647259"/>
            <a:ext cx="45587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Absolute difference in percent changes with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Dist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AD6F2D-AE8A-8A4B-6BA4-EBB8F78D3F2D}"/>
              </a:ext>
            </a:extLst>
          </p:cNvPr>
          <p:cNvSpPr txBox="1"/>
          <p:nvPr/>
        </p:nvSpPr>
        <p:spPr>
          <a:xfrm rot="16200000">
            <a:off x="-586669" y="2624564"/>
            <a:ext cx="28777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Proportion of simulations (%)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8DEEED-11B7-7008-E25D-6AADCDFFBD4C}"/>
              </a:ext>
            </a:extLst>
          </p:cNvPr>
          <p:cNvSpPr txBox="1"/>
          <p:nvPr/>
        </p:nvSpPr>
        <p:spPr>
          <a:xfrm>
            <a:off x="6626227" y="167506"/>
            <a:ext cx="15510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Metric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7F5D2F-57E8-54FB-BCD2-5910043A162B}"/>
              </a:ext>
            </a:extLst>
          </p:cNvPr>
          <p:cNvSpPr txBox="1"/>
          <p:nvPr/>
        </p:nvSpPr>
        <p:spPr>
          <a:xfrm>
            <a:off x="7172396" y="614640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740D62B-CA62-3CE9-6B6B-D6970F230A64}"/>
              </a:ext>
            </a:extLst>
          </p:cNvPr>
          <p:cNvSpPr txBox="1"/>
          <p:nvPr/>
        </p:nvSpPr>
        <p:spPr>
          <a:xfrm>
            <a:off x="7172396" y="1033958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ClusCoeff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C5FBBC-4653-64C6-5D7B-1AA7707FABC7}"/>
              </a:ext>
            </a:extLst>
          </p:cNvPr>
          <p:cNvSpPr txBox="1"/>
          <p:nvPr/>
        </p:nvSpPr>
        <p:spPr>
          <a:xfrm>
            <a:off x="7172396" y="1470733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Cohesion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C00D8B0-2498-54C3-05C4-054B933F1453}"/>
              </a:ext>
            </a:extLst>
          </p:cNvPr>
          <p:cNvSpPr txBox="1"/>
          <p:nvPr/>
        </p:nvSpPr>
        <p:spPr>
          <a:xfrm>
            <a:off x="7172396" y="1870472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Compart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05E7DF-6035-60A9-EED8-6FDFE65DE520}"/>
              </a:ext>
            </a:extLst>
          </p:cNvPr>
          <p:cNvSpPr txBox="1"/>
          <p:nvPr/>
        </p:nvSpPr>
        <p:spPr>
          <a:xfrm>
            <a:off x="7182645" y="2293359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Degree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FFB3925-7A9F-C479-BD4E-BD2BCE6F80C9}"/>
              </a:ext>
            </a:extLst>
          </p:cNvPr>
          <p:cNvSpPr txBox="1"/>
          <p:nvPr/>
        </p:nvSpPr>
        <p:spPr>
          <a:xfrm>
            <a:off x="7192965" y="2723608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Flux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D04C04-3E68-0EED-ECD6-F58B52E89FAA}"/>
              </a:ext>
            </a:extLst>
          </p:cNvPr>
          <p:cNvSpPr txBox="1"/>
          <p:nvPr/>
        </p:nvSpPr>
        <p:spPr>
          <a:xfrm>
            <a:off x="7216114" y="3089192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Gyrate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BA4C0F7-C37D-821F-23D1-4E17B096FFD2}"/>
              </a:ext>
            </a:extLst>
          </p:cNvPr>
          <p:cNvSpPr/>
          <p:nvPr/>
        </p:nvSpPr>
        <p:spPr>
          <a:xfrm>
            <a:off x="6520261" y="110601"/>
            <a:ext cx="1759074" cy="41352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A picture containing text, diagram, line, plot&#10;&#10;Description automatically generated">
            <a:extLst>
              <a:ext uri="{FF2B5EF4-FFF2-40B4-BE49-F238E27FC236}">
                <a16:creationId xmlns:a16="http://schemas.microsoft.com/office/drawing/2014/main" id="{534A8C8F-C64B-3F1D-9EDE-933CDE0C6D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70" t="9922" r="26980" b="5006"/>
          <a:stretch/>
        </p:blipFill>
        <p:spPr>
          <a:xfrm>
            <a:off x="1088018" y="556766"/>
            <a:ext cx="5351268" cy="5045815"/>
          </a:xfrm>
          <a:prstGeom prst="rect">
            <a:avLst/>
          </a:prstGeom>
        </p:spPr>
      </p:pic>
      <p:pic>
        <p:nvPicPr>
          <p:cNvPr id="33" name="Picture 32" descr="A picture containing text, diagram, line, plot&#10;&#10;Description automatically generated">
            <a:extLst>
              <a:ext uri="{FF2B5EF4-FFF2-40B4-BE49-F238E27FC236}">
                <a16:creationId xmlns:a16="http://schemas.microsoft.com/office/drawing/2014/main" id="{28F44535-DDA7-FE7D-0A61-2860CCC9AD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91" t="15491" r="18284" b="28571"/>
          <a:stretch/>
        </p:blipFill>
        <p:spPr>
          <a:xfrm>
            <a:off x="6531836" y="641780"/>
            <a:ext cx="623753" cy="331776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B0105CC-9D96-4A85-7C78-0F34E6C435E9}"/>
              </a:ext>
            </a:extLst>
          </p:cNvPr>
          <p:cNvSpPr txBox="1"/>
          <p:nvPr/>
        </p:nvSpPr>
        <p:spPr>
          <a:xfrm>
            <a:off x="7216113" y="3544954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Prox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691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D606C6DA-5677-7777-18B5-D1ECBBCD1F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49" t="9952" r="26501" b="4963"/>
          <a:stretch/>
        </p:blipFill>
        <p:spPr>
          <a:xfrm>
            <a:off x="1110205" y="541474"/>
            <a:ext cx="5359078" cy="50465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0477B2-FB6F-99C7-99DF-D8656FAF620B}"/>
              </a:ext>
            </a:extLst>
          </p:cNvPr>
          <p:cNvSpPr txBox="1"/>
          <p:nvPr/>
        </p:nvSpPr>
        <p:spPr>
          <a:xfrm>
            <a:off x="1620457" y="112792"/>
            <a:ext cx="12891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(a) California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8DC695-5AC3-62B7-24AD-507047260452}"/>
              </a:ext>
            </a:extLst>
          </p:cNvPr>
          <p:cNvSpPr txBox="1"/>
          <p:nvPr/>
        </p:nvSpPr>
        <p:spPr>
          <a:xfrm>
            <a:off x="3344969" y="112791"/>
            <a:ext cx="12891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(b) Colombia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A4FBD1-8F65-9CCB-44CB-FBEBFBA62123}"/>
              </a:ext>
            </a:extLst>
          </p:cNvPr>
          <p:cNvSpPr txBox="1"/>
          <p:nvPr/>
        </p:nvSpPr>
        <p:spPr>
          <a:xfrm>
            <a:off x="5158221" y="112790"/>
            <a:ext cx="104227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(c) Liberia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564A51-7D95-E0F3-FFE6-4CF533D0DE3B}"/>
              </a:ext>
            </a:extLst>
          </p:cNvPr>
          <p:cNvSpPr txBox="1"/>
          <p:nvPr/>
        </p:nvSpPr>
        <p:spPr>
          <a:xfrm>
            <a:off x="1836773" y="5647259"/>
            <a:ext cx="45827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Absolute difference in percent changes with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Prot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47EC7B-0701-F1DE-4B08-16D73965FEE2}"/>
              </a:ext>
            </a:extLst>
          </p:cNvPr>
          <p:cNvSpPr txBox="1"/>
          <p:nvPr/>
        </p:nvSpPr>
        <p:spPr>
          <a:xfrm rot="16200000">
            <a:off x="-586669" y="2624564"/>
            <a:ext cx="28777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Proportion of simulations (%)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40F0865-436A-062D-AB1E-6DDAAA678007}"/>
              </a:ext>
            </a:extLst>
          </p:cNvPr>
          <p:cNvSpPr/>
          <p:nvPr/>
        </p:nvSpPr>
        <p:spPr>
          <a:xfrm>
            <a:off x="6516547" y="97401"/>
            <a:ext cx="1759074" cy="36064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8526B849-CEAA-AF55-AC31-A8E930BD38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132" t="14916" r="19782" b="36527"/>
          <a:stretch/>
        </p:blipFill>
        <p:spPr>
          <a:xfrm>
            <a:off x="6523710" y="616847"/>
            <a:ext cx="550717" cy="288007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06BA61E-2DDE-B319-1BC1-178882348FC2}"/>
              </a:ext>
            </a:extLst>
          </p:cNvPr>
          <p:cNvSpPr txBox="1"/>
          <p:nvPr/>
        </p:nvSpPr>
        <p:spPr>
          <a:xfrm>
            <a:off x="6626227" y="167506"/>
            <a:ext cx="15510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Metric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46D88E-48EF-E3A7-2CAA-1931D46CA6CE}"/>
              </a:ext>
            </a:extLst>
          </p:cNvPr>
          <p:cNvSpPr txBox="1"/>
          <p:nvPr/>
        </p:nvSpPr>
        <p:spPr>
          <a:xfrm>
            <a:off x="7218696" y="603065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AWF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601608-B736-FA0C-B232-F5593952AE9C}"/>
              </a:ext>
            </a:extLst>
          </p:cNvPr>
          <p:cNvSpPr txBox="1"/>
          <p:nvPr/>
        </p:nvSpPr>
        <p:spPr>
          <a:xfrm>
            <a:off x="7218696" y="964509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AWGyrate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393FBEE-0C3F-1223-22A5-8B9383D544B3}"/>
              </a:ext>
            </a:extLst>
          </p:cNvPr>
          <p:cNvSpPr txBox="1"/>
          <p:nvPr/>
        </p:nvSpPr>
        <p:spPr>
          <a:xfrm>
            <a:off x="7218696" y="1378135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B38E78-AC00-39BD-83C5-BB9E85EBDE2E}"/>
              </a:ext>
            </a:extLst>
          </p:cNvPr>
          <p:cNvSpPr txBox="1"/>
          <p:nvPr/>
        </p:nvSpPr>
        <p:spPr>
          <a:xfrm>
            <a:off x="7218696" y="1812597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ECA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DA1023-EC73-6D5A-415E-0B3AFAF45DB9}"/>
              </a:ext>
            </a:extLst>
          </p:cNvPr>
          <p:cNvSpPr txBox="1"/>
          <p:nvPr/>
        </p:nvSpPr>
        <p:spPr>
          <a:xfrm>
            <a:off x="7218694" y="2263579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IIC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096771-3D68-5BD7-ECDF-34A696D91540}"/>
              </a:ext>
            </a:extLst>
          </p:cNvPr>
          <p:cNvSpPr txBox="1"/>
          <p:nvPr/>
        </p:nvSpPr>
        <p:spPr>
          <a:xfrm>
            <a:off x="7218695" y="2677205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PC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994F96E-D3E1-534A-1B2C-659F93894DEC}"/>
              </a:ext>
            </a:extLst>
          </p:cNvPr>
          <p:cNvSpPr txBox="1"/>
          <p:nvPr/>
        </p:nvSpPr>
        <p:spPr>
          <a:xfrm>
            <a:off x="7228944" y="3111667"/>
            <a:ext cx="11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ProtConn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490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3160</TotalTime>
  <Words>63</Words>
  <Application>Microsoft Macintosh PowerPoint</Application>
  <PresentationFormat>Widescreen</PresentationFormat>
  <Paragraphs>27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Wenxin Yang (Student)</dc:creator>
  <cp:lastModifiedBy>Wenxin Yang (Student)</cp:lastModifiedBy>
  <cp:revision>36</cp:revision>
  <dcterms:created xsi:type="dcterms:W3CDTF">2023-05-13T02:44:56Z</dcterms:created>
  <dcterms:modified xsi:type="dcterms:W3CDTF">2023-05-15T07:25:28Z</dcterms:modified>
</cp:coreProperties>
</file>

<file path=docProps/thumbnail.jpeg>
</file>